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61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62" r:id="rId11"/>
    <p:sldId id="270" r:id="rId12"/>
    <p:sldId id="2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245" y="-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757F2-B155-DBB4-4959-752C1D41F0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05EEDA-36C7-2C44-C37C-A75846426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08FA5-3C8B-748A-A496-4ED091395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19827-CA8F-9153-763D-D442F8C20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3A59E-0148-C5EE-EB6C-5ED42A67E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25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BE362-8657-BBB8-B8F8-DA10C943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98711F-3380-09C6-A73F-53CC5364F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542C5-38EE-8A5F-6573-BDD10B935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BA397-9FB8-EB56-1792-E85433595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E2FBF-B5F9-2ED1-49B3-648867E7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126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772B76-D4E4-C131-F4F9-707A8ACABE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BC963-5C98-56D3-4104-F4DCD4B88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1BF02-54AD-D3C2-DB5F-4A61FCD40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864C-0C79-9B7B-CF80-5354F8958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D04B4-7EC8-A81F-7AAD-43EC42EC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1023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3118B-A983-5D21-D609-3DC5DC2AA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715E9-B125-C641-A1EF-E8615C2AD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D24CB-330F-952C-7E21-F0ECCBB6B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762F9-6F87-8C6D-EB1C-776DA01EE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FAFE0-AB90-A760-3EE9-9B0216DF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6932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98872-AE8F-DEF0-5CA2-5D6F9B9B0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6A862-F478-6763-690F-FEA12F548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51969-2EBA-02E1-DD29-2B77B6DEB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D7A50-3130-56F0-6C83-F7163A22A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7116B-595D-54E4-0C48-8E5B70EF5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208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6756E-CBD8-7B1E-00CF-30EF67DA2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55E91-7FB6-6789-6A4C-18BEFAC32B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406B26-A27B-A9EF-92E8-BD0C991D8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ADD684-276D-7647-88E8-521D54CE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DC5856-496F-E585-FDF4-971A0FA7B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5F2FA2-A128-55ED-3C6E-E4DB081B8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3444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C90-190E-8438-45C5-3BF0CD89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357FE-4E53-5D1F-F36A-0B746992D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D239A-2D5F-C4A9-2DAE-B018A8BF1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146D5B-B0A5-ABB3-8FC4-A9B2AE0E2E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75317E-5379-D53E-573D-4DEBB67918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88DA78-DB3A-0DAD-DC20-9D3308828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1F85EF-EFBB-FE0F-B420-DB509FB4E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756526-66AC-0505-D875-FAEAB172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8973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87966-2D04-D03D-2739-744E589A0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D1336F-DF16-FEF6-063C-7C330C789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F9944E-3C30-35E7-E373-D36553EBA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7042C1-98A5-88D8-74AE-93386F76A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898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1EB658-151F-120B-2F84-BA587F727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94A1D7-A9C4-5F2E-EDA4-D88710914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D015D-815E-CB35-F030-ED059451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4689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E7B2F-0545-3FFD-049C-41C1B4AF8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46449-8EBA-ACD9-F972-9E4F4DBBB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1C4E5C-DF50-3016-B51F-8FA64CABD2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1B23A3-5646-2BA0-E201-1E964C4E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285EF3-792C-0790-0C70-E68679656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D9DEC-909B-51B3-167F-4E79F5713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4319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73F5-2258-A140-9D2F-C5CA8F68B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6BA81E-CF95-954F-18D9-4791395FF2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8C2A4C-2D69-10A7-51A7-20685BF5B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C5C2DC-EBEB-15B7-5DAA-1D7824B37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A2FCD3-F8FB-C67F-B28C-C4D244141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BF6DE8-B534-A6AC-29ED-67DE5003D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81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56528-2809-1718-3CD9-F1623C8A2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25C7C-DCD7-1F90-0F40-BFEAA0CCD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3832B-A83D-F4ED-6A9E-D312D0D9BD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DF1C6-CBBB-442A-BC44-5E2B9DBAF59B}" type="datetimeFigureOut">
              <a:rPr lang="en-IN" smtClean="0"/>
              <a:t>14-10-2023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55CA4-789A-0680-DEBD-B8098FB902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A30DB-B872-463A-72D1-16AE8D71F6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B5ACA-E87D-4F34-8190-4EE2F10A9A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25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avana-m">
            <a:hlinkClick r:id="" action="ppaction://media"/>
            <a:extLst>
              <a:ext uri="{FF2B5EF4-FFF2-40B4-BE49-F238E27FC236}">
                <a16:creationId xmlns:a16="http://schemas.microsoft.com/office/drawing/2014/main" id="{69820604-24F8-E8C2-765A-FA4BDDFFE3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396" y="6305884"/>
            <a:ext cx="406400" cy="406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F4CEB6-D674-FDDB-E607-8E79FF2A0D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95"/>
            <a:ext cx="12191999" cy="68350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6538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600" advClick="0" advTm="2360"/>
    </mc:Choice>
    <mc:Fallback xmlns="">
      <p:transition spd="slow" advClick="0" advTm="2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E4A246-1B67-57BD-474C-1C81C2B4E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627" y="-105878"/>
            <a:ext cx="12503216" cy="70841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510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360">
        <p14:flythrough/>
      </p:transition>
    </mc:Choice>
    <mc:Fallback xmlns="">
      <p:transition spd="slow" advClick="0" advTm="236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6FAA25-2489-E1E3-E921-019F87481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97" y="30446"/>
            <a:ext cx="12244336" cy="682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0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1100">
        <p14:flythrough/>
      </p:transition>
    </mc:Choice>
    <mc:Fallback xmlns="">
      <p:transition spd="slow" advClick="0" advTm="11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No photo description available.">
            <a:extLst>
              <a:ext uri="{FF2B5EF4-FFF2-40B4-BE49-F238E27FC236}">
                <a16:creationId xmlns:a16="http://schemas.microsoft.com/office/drawing/2014/main" id="{7D40E49D-FA25-5727-5D69-E7236731CB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18"/>
          <a:stretch/>
        </p:blipFill>
        <p:spPr bwMode="auto">
          <a:xfrm>
            <a:off x="-290362" y="-223788"/>
            <a:ext cx="12772723" cy="7305575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BC25EF-1A47-62C3-B73D-65481E5452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36" y="2976113"/>
            <a:ext cx="3881887" cy="388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7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1500">
        <p14:flythrough/>
      </p:transition>
    </mc:Choice>
    <mc:Fallback xmlns="">
      <p:transition spd="slow" advClick="0" advTm="1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55AA2C-E011-8F3D-891B-86C66B8B6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087" y="164309"/>
            <a:ext cx="5925826" cy="652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56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360">
        <p14:flythrough/>
      </p:transition>
    </mc:Choice>
    <mc:Fallback xmlns="">
      <p:transition spd="slow" advClick="0" advTm="236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DEB333-AD03-12BB-A3F0-75ABF5788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838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360">
        <p14:flythrough/>
      </p:transition>
    </mc:Choice>
    <mc:Fallback xmlns="">
      <p:transition spd="slow" advClick="0" advTm="236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220B90-2A34-EAC4-E602-BC7991197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28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360">
        <p14:flythrough/>
      </p:transition>
    </mc:Choice>
    <mc:Fallback xmlns="">
      <p:transition spd="slow" advClick="0" advTm="236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D6B34-FEAF-BBC4-A257-784EBE3C7C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6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360">
        <p14:flythrough/>
      </p:transition>
    </mc:Choice>
    <mc:Fallback xmlns="">
      <p:transition spd="slow" advClick="0" advTm="236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DCEA4C-56D8-F992-2ABC-3F7299E90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153" y="690612"/>
            <a:ext cx="5521693" cy="54767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664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360">
        <p14:flythrough/>
      </p:transition>
    </mc:Choice>
    <mc:Fallback xmlns="">
      <p:transition spd="slow" advClick="0" advTm="236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856445-6622-458E-1F1E-889B73D98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866" y="53184"/>
            <a:ext cx="4779363" cy="675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57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360">
        <p14:flythrough/>
      </p:transition>
    </mc:Choice>
    <mc:Fallback xmlns="">
      <p:transition spd="slow" advClick="0" advTm="236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1C85AF-283E-E8B9-5E9B-F2EB8901A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4" y="0"/>
            <a:ext cx="121938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45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360">
        <p14:flythrough/>
      </p:transition>
    </mc:Choice>
    <mc:Fallback xmlns="">
      <p:transition spd="slow" advClick="0" advTm="236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80000">
              <a:schemeClr val="accent1">
                <a:lumMod val="50000"/>
              </a:schemeClr>
            </a:gs>
            <a:gs pos="100000">
              <a:schemeClr val="accent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483523-0C95-ED73-9F12-534E73AD4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81"/>
            <a:ext cx="12192000" cy="683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96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360">
        <p14:flythrough/>
      </p:transition>
    </mc:Choice>
    <mc:Fallback xmlns="">
      <p:transition spd="slow" advClick="0" advTm="2360">
        <p:fade/>
      </p:transition>
    </mc:Fallback>
  </mc:AlternateContent>
</p:sld>
</file>

<file path=ppt/theme/theme1.xml><?xml version="1.0" encoding="utf-8"?>
<a:theme xmlns:a="http://schemas.openxmlformats.org/drawingml/2006/main" name="Theme1">
  <a:themeElements>
    <a:clrScheme name="Custom 1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6C7650C4-66C4-495B-A7C4-C9FD5D414F74}" vid="{6439F9E0-1079-4CC3-8EF1-E3446E5E25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280</TotalTime>
  <Words>0</Words>
  <Application>Microsoft Office PowerPoint</Application>
  <PresentationFormat>Widescreen</PresentationFormat>
  <Paragraphs>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Theme1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sudeep@rapalearning.com</dc:creator>
  <cp:lastModifiedBy>sudeep@rapalearning.com</cp:lastModifiedBy>
  <cp:revision>13</cp:revision>
  <dcterms:created xsi:type="dcterms:W3CDTF">2023-10-13T13:17:30Z</dcterms:created>
  <dcterms:modified xsi:type="dcterms:W3CDTF">2023-10-14T17:27:36Z</dcterms:modified>
</cp:coreProperties>
</file>

<file path=docProps/thumbnail.jpeg>
</file>